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3.gif" ContentType="video/unknown"/>
  <Override PartName="/ppt/slideLayouts/slideLayout10.xml" ContentType="application/vnd.openxmlformats-officedocument.presentationml.slideLayout+xml"/>
  <Default Extension="gif" ContentType="image/gif"/>
  <Override PartName="/ppt/media/media1.gif" ContentType="video/unknown"/>
  <Override PartName="/ppt/media/media2.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6" r:id="rId15"/>
    <p:sldId id="273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7B3E5-2E72-43B0-9660-F33E001A809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3902D-32D5-4BC0-B559-F92C131E1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04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2.png"/><Relationship Id="rId4" Type="http://schemas.microsoft.com/office/2007/relationships/media" Target="../media/media3.gif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<Relationships xmlns="http://schemas.openxmlformats.org/package/2006/relationships"><Relationship Id="rId8" Type="http://schemas.microsoft.com/office/2007/relationships/media" Target="../media/media1.gif"/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media" Target="../media/media2.gif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2" y="188640"/>
            <a:ext cx="84740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80445"/>
            <a:ext cx="324326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2060849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Здоровьесберегающая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   технология </a:t>
            </a:r>
          </a:p>
          <a:p>
            <a:pPr algn="r"/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как   эффективная   форма организации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воспитательно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– образовательной  работы                              </a:t>
            </a:r>
          </a:p>
          <a:p>
            <a:pPr algn="r"/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с детьми в летний период»</a:t>
            </a:r>
          </a:p>
          <a:p>
            <a:pPr algn="r"/>
            <a:endParaRPr lang="ru-RU" sz="2400" b="1" i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r"/>
            <a:endParaRPr lang="ru-RU" sz="2400" b="1" i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   Воспитатели :Кириллова Н.С.</a:t>
            </a:r>
          </a:p>
          <a:p>
            <a:pPr algn="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Алиева С.И</a:t>
            </a:r>
          </a:p>
          <a:p>
            <a:pPr algn="r"/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r"/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901029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3732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357298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/>
            </a:r>
            <a:endParaRPr lang="ru-RU" dirty="0"/>
          </a:p>
        </p:txBody>
      </p:sp>
      <p:pic>
        <p:nvPicPr>
          <p:cNvPr id="7" name="Рисунок 6" descr="C:\Users\Светлана\AppData\Local\Microsoft\Windows\Temporary Internet Files\Content.Word\20160516_105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3312368" cy="273630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Светлана\AppData\Local\Microsoft\Windows\Temporary Internet Files\Content.Word\20160516_1057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3528392" cy="2739724"/>
          </a:xfrm>
          <a:prstGeom prst="round2Diag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1142984"/>
            <a:ext cx="2736304" cy="1836734"/>
          </a:xfrm>
          <a:prstGeom prst="flowChartAlternateProcess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722" y="4071942"/>
            <a:ext cx="55324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знаем: по утрам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Взрослым всем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малышам 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сильным и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здоровым, 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болеть и быть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весёлым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просыпаться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зарядкой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заниматься!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93177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404664"/>
            <a:ext cx="3944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alt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здоровья, </a:t>
            </a:r>
          </a:p>
          <a:p>
            <a:pPr algn="ctr"/>
            <a:r>
              <a:rPr lang="ru-RU" alt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спортивные досуги и праздники, </a:t>
            </a:r>
          </a:p>
          <a:p>
            <a:pPr algn="ctr"/>
            <a:r>
              <a:rPr lang="ru-RU" alt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НОД на улице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Светлана\AppData\Local\Microsoft\Windows\Temporary Internet Files\Content.Word\20160516_11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429000"/>
            <a:ext cx="3857652" cy="3000396"/>
          </a:xfrm>
          <a:prstGeom prst="round2Diag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13" name="Picture 1" descr="D:\ФОТО\2014-2015 учебный год\День ЗАЩИТЫ ДЕТЕЙ\DSC01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85728"/>
            <a:ext cx="3905509" cy="2928958"/>
          </a:xfrm>
          <a:prstGeom prst="round2Diag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600200"/>
            <a:ext cx="3826768" cy="4493095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lang="ru-RU" b="1" i="1" dirty="0" smtClean="0">
              <a:solidFill>
                <a:srgbClr val="3366FF"/>
              </a:solidFill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lang="ru-RU" b="1" i="1" dirty="0" smtClean="0">
              <a:solidFill>
                <a:srgbClr val="3366FF"/>
              </a:solidFill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3366FF"/>
                </a:solidFill>
              </a:rPr>
              <a:t/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Свежий воздух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нужен всем,  погулял–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нет проблем!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Наигрался , надышался,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сил и бодрости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набрался!</a:t>
            </a:r>
          </a:p>
        </p:txBody>
      </p:sp>
    </p:spTree>
    <p:extLst>
      <p:ext uri="{BB962C8B-B14F-4D97-AF65-F5344CB8AC3E}">
        <p14:creationId xmlns:p14="http://schemas.microsoft.com/office/powerpoint/2010/main" xmlns="" val="27961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72842"/>
            <a:ext cx="491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95"/>
          <a:stretch>
            <a:fillRect/>
          </a:stretch>
        </p:blipFill>
        <p:spPr bwMode="auto">
          <a:xfrm>
            <a:off x="251521" y="1468840"/>
            <a:ext cx="4391917" cy="3960424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0514" y="1722477"/>
            <a:ext cx="35283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Педсоветы, семинары-практикумы, консультации, открытые просмотры и сообщения из опыта работы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42dd67616f5ab0234e495c7070290016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19351" y="404664"/>
            <a:ext cx="1933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4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9042" y="21161"/>
            <a:ext cx="47686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alt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endParaRPr lang="ru-RU" alt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4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altLang="ru-RU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alt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650036"/>
            <a:ext cx="3929090" cy="2850402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0562" y="1643050"/>
            <a:ext cx="4460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и беседы</a:t>
            </a:r>
            <a:r>
              <a:rPr lang="ru-RU" altLang="ru-RU" sz="3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altLang="ru-RU" sz="3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праздники</a:t>
            </a:r>
          </a:p>
          <a:p>
            <a:pPr algn="ctr"/>
            <a:endParaRPr lang="ru-RU" sz="3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4008247" cy="2786082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1" t="12178" r="-454" b="4747"/>
          <a:stretch/>
        </p:blipFill>
        <p:spPr>
          <a:xfrm>
            <a:off x="5000628" y="3765978"/>
            <a:ext cx="3786214" cy="2714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342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учебно-методического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3975" y="980728"/>
            <a:ext cx="32840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Картотеки утренней гимнастики, физкультминуток, упражнений на релаксацию, подвижных игр, спортивных развлечений и досугов, корригирующая гимнастика после сна, закаливающие процедуры, уголки здоровья для детей и родителей, цикл бесед для детей: «Знай свое тело», «Соблюдай правила гигиены», «Как правильно чистить зубы».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481263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59" y="3378200"/>
            <a:ext cx="1973262" cy="2794000"/>
          </a:xfrm>
          <a:prstGeom prst="rect">
            <a:avLst/>
          </a:prstGeom>
          <a:ln w="190500" cap="sq">
            <a:solidFill>
              <a:srgbClr val="FF66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039" y="990600"/>
            <a:ext cx="2746375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944" y="3489107"/>
            <a:ext cx="2722563" cy="2683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6348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713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8768" y="1772816"/>
            <a:ext cx="8892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endParaRPr lang="ru-RU" altLang="ru-RU" sz="2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56"/>
            <a:ext cx="19432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6" descr="ФОТОГРАФИИ 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744416" cy="280831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7" descr="ФОТОГРАФИИ 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501008"/>
            <a:ext cx="3900487" cy="2925365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6" descr="ФОТОГРАФИИ 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32656"/>
            <a:ext cx="3854450" cy="289083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920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4194" y="1556792"/>
            <a:ext cx="606127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2" y="5342444"/>
            <a:ext cx="9036495" cy="151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167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7686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</a:p>
          <a:p>
            <a:pPr>
              <a:defRPr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  технологии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 организованная совокупность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методов организации образовательного процесса, не наносящего ущерба здоровью его участников;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качественная характеристика педагогических технологий по критерию их воздействия на здоровье учащихся и педагогов;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основа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педагогики.</a:t>
            </a:r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637259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75541"/>
            <a:ext cx="856895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altLang="ru-RU" sz="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-это</a:t>
            </a:r>
            <a:r>
              <a:rPr lang="ru-RU" alt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одна из </a:t>
            </a:r>
            <a:endParaRPr lang="ru-RU" altLang="ru-RU" sz="32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главных</a:t>
            </a:r>
            <a:r>
              <a:rPr lang="ru-RU" alt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ценностей </a:t>
            </a:r>
            <a:r>
              <a:rPr lang="ru-RU" alt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32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alt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человека. </a:t>
            </a:r>
          </a:p>
          <a:p>
            <a:endParaRPr lang="ru-RU" altLang="ru-RU" sz="32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по этому проблема</a:t>
            </a:r>
            <a:r>
              <a:rPr lang="ru-RU" alt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ухудшения здоровья </a:t>
            </a:r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страны</a:t>
            </a:r>
            <a:r>
              <a:rPr lang="ru-RU" alt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детей</a:t>
            </a:r>
          </a:p>
          <a:p>
            <a:pPr algn="just"/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становится национальной.</a:t>
            </a:r>
          </a:p>
          <a:p>
            <a:pPr algn="just"/>
            <a:endParaRPr lang="ru-RU" altLang="ru-RU" sz="28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детей – </a:t>
            </a:r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будущее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страны, поэтому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перед </a:t>
            </a:r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педагогами, общественностью,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воспитания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здорового </a:t>
            </a:r>
            <a:r>
              <a:rPr lang="ru-RU" alt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поколения.</a:t>
            </a:r>
          </a:p>
          <a:p>
            <a:endParaRPr lang="ru-RU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57801" y="116632"/>
            <a:ext cx="3886199" cy="2871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18496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035" y="-27107"/>
            <a:ext cx="5112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</a:p>
          <a:p>
            <a:pPr algn="ctr">
              <a:buFontTx/>
              <a:buNone/>
              <a:defRPr/>
            </a:pP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«Движение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игра - для воспитания здорового человека»</a:t>
            </a:r>
          </a:p>
          <a:p>
            <a:endParaRPr lang="ru-RU" dirty="0"/>
          </a:p>
        </p:txBody>
      </p:sp>
      <p:pic>
        <p:nvPicPr>
          <p:cNvPr id="4" name="Picture 12" descr="D:\ФОТО\ФИЗО\ВЕСНА 14 г\DSC09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261968"/>
            <a:ext cx="4038600" cy="3028950"/>
          </a:xfrm>
          <a:prstGeom prst="rect">
            <a:avLst/>
          </a:prstGeom>
          <a:ln w="38100" cap="flat" algn="ctr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33363" y="2158155"/>
            <a:ext cx="3631434" cy="493833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3416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486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58774"/>
            <a:ext cx="8424936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5000"/>
              </a:lnSpc>
              <a:defRPr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высокого уровня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воспитаннику детского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 в летний период, воспитание </a:t>
            </a:r>
          </a:p>
          <a:p>
            <a:pPr>
              <a:lnSpc>
                <a:spcPts val="5000"/>
              </a:lnSpc>
              <a:defRPr/>
            </a:pP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культуры</a:t>
            </a:r>
          </a:p>
          <a:p>
            <a:pPr>
              <a:lnSpc>
                <a:spcPts val="5000"/>
              </a:lnSpc>
              <a:defRPr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совокупности осознан-</a:t>
            </a:r>
          </a:p>
          <a:p>
            <a:pPr>
              <a:lnSpc>
                <a:spcPts val="5000"/>
              </a:lnSpc>
              <a:defRPr/>
            </a:pP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отношения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>
              <a:lnSpc>
                <a:spcPts val="5000"/>
              </a:lnSpc>
              <a:defRPr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здоровью,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о здоровье и умений оберегать, поддерживать и сохранять его.</a:t>
            </a:r>
          </a:p>
          <a:p>
            <a:endParaRPr lang="ru-RU" sz="3600" dirty="0"/>
          </a:p>
        </p:txBody>
      </p:sp>
      <p:pic>
        <p:nvPicPr>
          <p:cNvPr id="3" name="Picture 7" descr="Колосок - Физическое развитие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24128" y="2204864"/>
            <a:ext cx="2667000" cy="2431223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612102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93" y="332656"/>
            <a:ext cx="84249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AutoNum type="arabicPeriod"/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Сохранить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укрепить здоровье 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в летний период на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основе 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комплексного и системного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вания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доступных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детского сада средств физического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развития,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оптимизации двигательной деятельности на свежем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воздухе.</a:t>
            </a:r>
          </a:p>
          <a:p>
            <a:pPr>
              <a:defRPr/>
            </a:pPr>
            <a:endParaRPr lang="ru-RU" sz="9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Обеспечить активную позицию детей в процессе получения знаний о здоровом образе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>
              <a:defRPr/>
            </a:pPr>
            <a:endParaRPr lang="ru-RU" sz="9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Обеспечить конструктивное партнерство семьи, педагогического коллектива и самих детей в укреплении их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 в летний оздоровительный период.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42852"/>
            <a:ext cx="2968873" cy="2182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6002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60648"/>
            <a:ext cx="6923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</a:p>
          <a:p>
            <a:pPr algn="ctr"/>
            <a:r>
              <a:rPr lang="ru-RU" alt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alt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alt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Таня\Мои документы\Downloads\IMG_1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0523"/>
            <a:ext cx="2319338" cy="2819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Documents and Settings\Таня\Мои документы\Downloads\IMG_1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428736"/>
            <a:ext cx="2324100" cy="27416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Таня\Мои документы\Downloads\IMG_1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90775"/>
            <a:ext cx="2233613" cy="25717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68" y="4797152"/>
            <a:ext cx="2579688" cy="144780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520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7"/>
            <a:ext cx="7359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 работы с детьми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alt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alt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педагогами и родителями на 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летний период</a:t>
            </a:r>
            <a:endParaRPr lang="ru-RU" alt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340768"/>
            <a:ext cx="2989566" cy="2445422"/>
          </a:xfrm>
          <a:prstGeom prst="round2Diag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3000396" cy="2286016"/>
          </a:xfrm>
          <a:prstGeom prst="round2Diag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4143380"/>
            <a:ext cx="3565365" cy="2497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4429132"/>
            <a:ext cx="2824742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623" y="1340768"/>
            <a:ext cx="2535277" cy="1854206"/>
          </a:xfrm>
          <a:prstGeom prst="rect">
            <a:avLst/>
          </a:prstGeom>
        </p:spPr>
      </p:pic>
      <p:pic>
        <p:nvPicPr>
          <p:cNvPr id="16385" name="Picture 1" descr="C:\Documents and Settings\user\Рабочий стол\ФОТО 15-16\Педагогический час Центр Семья\DSC018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214818"/>
            <a:ext cx="3114666" cy="2335861"/>
          </a:xfrm>
          <a:prstGeom prst="round2Diag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98231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" y="0"/>
            <a:ext cx="91406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sz="27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alt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-образовательного процесса</a:t>
            </a:r>
            <a:endParaRPr lang="ru-RU" altLang="ru-RU" sz="27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16"/>
          <a:stretch>
            <a:fillRect/>
          </a:stretch>
        </p:blipFill>
        <p:spPr bwMode="auto">
          <a:xfrm>
            <a:off x="714348" y="2000241"/>
            <a:ext cx="2384425" cy="457203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33958"/>
            <a:ext cx="2322513" cy="470975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649" y="2132856"/>
            <a:ext cx="2079625" cy="445611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39065" y="784830"/>
            <a:ext cx="3276600" cy="60960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2800" dirty="0">
                <a:ln>
                  <a:solidFill>
                    <a:schemeClr val="accent1"/>
                  </a:solidFill>
                </a:ln>
                <a:solidFill>
                  <a:srgbClr val="00B050"/>
                </a:solidFill>
                <a:latin typeface="+mn-lt"/>
                <a:cs typeface="Times New Roman" pitchFamily="18" charset="0"/>
              </a:rPr>
              <a:t>Форма работы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68146" y="1394430"/>
            <a:ext cx="484632" cy="73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углом 3"/>
          <p:cNvSpPr/>
          <p:nvPr/>
        </p:nvSpPr>
        <p:spPr>
          <a:xfrm rot="5400000">
            <a:off x="6153477" y="942916"/>
            <a:ext cx="959115" cy="10347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965" y="986745"/>
            <a:ext cx="10541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detia-422 (1)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452320" y="768269"/>
            <a:ext cx="1066800" cy="1171575"/>
          </a:xfrm>
          <a:prstGeom prst="rect">
            <a:avLst/>
          </a:prstGeom>
        </p:spPr>
      </p:pic>
      <p:pic>
        <p:nvPicPr>
          <p:cNvPr id="9" name="anime-deti-862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80065" y="653803"/>
            <a:ext cx="795592" cy="12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4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626</TotalTime>
  <Words>368</Words>
  <Application>Microsoft Office PowerPoint</Application>
  <PresentationFormat>Экран (4:3)</PresentationFormat>
  <Paragraphs>83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96</cp:revision>
  <dcterms:created xsi:type="dcterms:W3CDTF">2016-05-14T17:51:46Z</dcterms:created>
  <dcterms:modified xsi:type="dcterms:W3CDTF">2016-05-30T05:49:06Z</dcterms:modified>
</cp:coreProperties>
</file>